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9" r:id="rId14"/>
    <p:sldId id="290" r:id="rId15"/>
    <p:sldId id="292" r:id="rId16"/>
    <p:sldId id="268" r:id="rId17"/>
    <p:sldId id="269" r:id="rId18"/>
    <p:sldId id="270" r:id="rId19"/>
    <p:sldId id="271" r:id="rId20"/>
    <p:sldId id="293" r:id="rId21"/>
    <p:sldId id="272" r:id="rId22"/>
    <p:sldId id="273" r:id="rId23"/>
    <p:sldId id="294" r:id="rId24"/>
    <p:sldId id="274" r:id="rId25"/>
    <p:sldId id="275" r:id="rId26"/>
    <p:sldId id="295" r:id="rId27"/>
    <p:sldId id="276" r:id="rId28"/>
    <p:sldId id="277" r:id="rId29"/>
    <p:sldId id="296" r:id="rId30"/>
    <p:sldId id="278" r:id="rId31"/>
    <p:sldId id="279" r:id="rId32"/>
    <p:sldId id="297" r:id="rId33"/>
    <p:sldId id="280" r:id="rId34"/>
    <p:sldId id="281" r:id="rId35"/>
    <p:sldId id="282" r:id="rId36"/>
    <p:sldId id="298" r:id="rId37"/>
    <p:sldId id="283" r:id="rId38"/>
    <p:sldId id="284" r:id="rId39"/>
    <p:sldId id="299" r:id="rId40"/>
    <p:sldId id="285" r:id="rId41"/>
    <p:sldId id="286" r:id="rId42"/>
    <p:sldId id="287" r:id="rId43"/>
    <p:sldId id="288" r:id="rId44"/>
    <p:sldId id="29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71D23-CD7C-414B-88EF-F100987821EF}" v="84" dt="2024-03-26T19:18:58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Gulshan (Contractor)" userId="623f5636-af9a-47fb-bcf2-c63579af2791" providerId="ADAL" clId="{F55F99C2-99E2-420D-A1C1-4B49CB847CA8}"/>
    <pc:docChg chg="undo custSel modSld">
      <pc:chgData name="Kumar, Gulshan (Contractor)" userId="623f5636-af9a-47fb-bcf2-c63579af2791" providerId="ADAL" clId="{F55F99C2-99E2-420D-A1C1-4B49CB847CA8}" dt="2024-03-27T17:33:44.252" v="20" actId="20577"/>
      <pc:docMkLst>
        <pc:docMk/>
      </pc:docMkLst>
      <pc:sldChg chg="modSp mod">
        <pc:chgData name="Kumar, Gulshan (Contractor)" userId="623f5636-af9a-47fb-bcf2-c63579af2791" providerId="ADAL" clId="{F55F99C2-99E2-420D-A1C1-4B49CB847CA8}" dt="2024-03-27T17:33:44.252" v="20" actId="20577"/>
        <pc:sldMkLst>
          <pc:docMk/>
          <pc:sldMk cId="3257594513" sldId="256"/>
        </pc:sldMkLst>
        <pc:spChg chg="mod">
          <ac:chgData name="Kumar, Gulshan (Contractor)" userId="623f5636-af9a-47fb-bcf2-c63579af2791" providerId="ADAL" clId="{F55F99C2-99E2-420D-A1C1-4B49CB847CA8}" dt="2024-03-27T17:33:44.252" v="20" actId="20577"/>
          <ac:spMkLst>
            <pc:docMk/>
            <pc:sldMk cId="3257594513" sldId="256"/>
            <ac:spMk id="4" creationId="{E8257D22-4A4A-4C71-BDC3-288BFD999B81}"/>
          </ac:spMkLst>
        </pc:spChg>
      </pc:sldChg>
    </pc:docChg>
  </pc:docChgLst>
  <pc:docChgLst>
    <pc:chgData name="Kumar, Gulshan (Contractor)" userId="623f5636-af9a-47fb-bcf2-c63579af2791" providerId="ADAL" clId="{55E71D23-CD7C-414B-88EF-F100987821EF}"/>
    <pc:docChg chg="custSel addSld modSld">
      <pc:chgData name="Kumar, Gulshan (Contractor)" userId="623f5636-af9a-47fb-bcf2-c63579af2791" providerId="ADAL" clId="{55E71D23-CD7C-414B-88EF-F100987821EF}" dt="2024-03-26T19:18:58.498" v="174"/>
      <pc:docMkLst>
        <pc:docMk/>
      </pc:docMkLst>
      <pc:sldChg chg="modTransition">
        <pc:chgData name="Kumar, Gulshan (Contractor)" userId="623f5636-af9a-47fb-bcf2-c63579af2791" providerId="ADAL" clId="{55E71D23-CD7C-414B-88EF-F100987821EF}" dt="2024-03-25T09:25:55.115" v="3"/>
        <pc:sldMkLst>
          <pc:docMk/>
          <pc:sldMk cId="3257594513" sldId="256"/>
        </pc:sldMkLst>
      </pc:sldChg>
      <pc:sldChg chg="modTransition">
        <pc:chgData name="Kumar, Gulshan (Contractor)" userId="623f5636-af9a-47fb-bcf2-c63579af2791" providerId="ADAL" clId="{55E71D23-CD7C-414B-88EF-F100987821EF}" dt="2024-03-25T09:27:35.223" v="19"/>
        <pc:sldMkLst>
          <pc:docMk/>
          <pc:sldMk cId="2002576466" sldId="257"/>
        </pc:sldMkLst>
      </pc:sldChg>
      <pc:sldChg chg="modTransition">
        <pc:chgData name="Kumar, Gulshan (Contractor)" userId="623f5636-af9a-47fb-bcf2-c63579af2791" providerId="ADAL" clId="{55E71D23-CD7C-414B-88EF-F100987821EF}" dt="2024-03-25T09:27:38.127" v="20"/>
        <pc:sldMkLst>
          <pc:docMk/>
          <pc:sldMk cId="1174558764" sldId="258"/>
        </pc:sldMkLst>
      </pc:sldChg>
      <pc:sldChg chg="modTransition">
        <pc:chgData name="Kumar, Gulshan (Contractor)" userId="623f5636-af9a-47fb-bcf2-c63579af2791" providerId="ADAL" clId="{55E71D23-CD7C-414B-88EF-F100987821EF}" dt="2024-03-25T09:27:41.634" v="21"/>
        <pc:sldMkLst>
          <pc:docMk/>
          <pc:sldMk cId="3645292650" sldId="259"/>
        </pc:sldMkLst>
      </pc:sldChg>
      <pc:sldChg chg="modTransition">
        <pc:chgData name="Kumar, Gulshan (Contractor)" userId="623f5636-af9a-47fb-bcf2-c63579af2791" providerId="ADAL" clId="{55E71D23-CD7C-414B-88EF-F100987821EF}" dt="2024-03-25T09:27:44.543" v="22"/>
        <pc:sldMkLst>
          <pc:docMk/>
          <pc:sldMk cId="4231900656" sldId="260"/>
        </pc:sldMkLst>
      </pc:sldChg>
      <pc:sldChg chg="modTransition">
        <pc:chgData name="Kumar, Gulshan (Contractor)" userId="623f5636-af9a-47fb-bcf2-c63579af2791" providerId="ADAL" clId="{55E71D23-CD7C-414B-88EF-F100987821EF}" dt="2024-03-26T19:17:06.021" v="138"/>
        <pc:sldMkLst>
          <pc:docMk/>
          <pc:sldMk cId="214276360" sldId="261"/>
        </pc:sldMkLst>
      </pc:sldChg>
      <pc:sldChg chg="modTransition">
        <pc:chgData name="Kumar, Gulshan (Contractor)" userId="623f5636-af9a-47fb-bcf2-c63579af2791" providerId="ADAL" clId="{55E71D23-CD7C-414B-88EF-F100987821EF}" dt="2024-03-25T09:27:04.883" v="15"/>
        <pc:sldMkLst>
          <pc:docMk/>
          <pc:sldMk cId="708177050" sldId="262"/>
        </pc:sldMkLst>
      </pc:sldChg>
      <pc:sldChg chg="modTransition">
        <pc:chgData name="Kumar, Gulshan (Contractor)" userId="623f5636-af9a-47fb-bcf2-c63579af2791" providerId="ADAL" clId="{55E71D23-CD7C-414B-88EF-F100987821EF}" dt="2024-03-26T19:17:10.310" v="139"/>
        <pc:sldMkLst>
          <pc:docMk/>
          <pc:sldMk cId="3945414005" sldId="263"/>
        </pc:sldMkLst>
      </pc:sldChg>
      <pc:sldChg chg="modTransition">
        <pc:chgData name="Kumar, Gulshan (Contractor)" userId="623f5636-af9a-47fb-bcf2-c63579af2791" providerId="ADAL" clId="{55E71D23-CD7C-414B-88EF-F100987821EF}" dt="2024-03-25T09:27:25.714" v="18"/>
        <pc:sldMkLst>
          <pc:docMk/>
          <pc:sldMk cId="3517793432" sldId="264"/>
        </pc:sldMkLst>
      </pc:sldChg>
      <pc:sldChg chg="modTransition">
        <pc:chgData name="Kumar, Gulshan (Contractor)" userId="623f5636-af9a-47fb-bcf2-c63579af2791" providerId="ADAL" clId="{55E71D23-CD7C-414B-88EF-F100987821EF}" dt="2024-03-26T19:17:17.808" v="140"/>
        <pc:sldMkLst>
          <pc:docMk/>
          <pc:sldMk cId="883623084" sldId="265"/>
        </pc:sldMkLst>
      </pc:sldChg>
      <pc:sldChg chg="modTransition">
        <pc:chgData name="Kumar, Gulshan (Contractor)" userId="623f5636-af9a-47fb-bcf2-c63579af2791" providerId="ADAL" clId="{55E71D23-CD7C-414B-88EF-F100987821EF}" dt="2024-03-26T19:17:20.774" v="141"/>
        <pc:sldMkLst>
          <pc:docMk/>
          <pc:sldMk cId="3871700165" sldId="266"/>
        </pc:sldMkLst>
      </pc:sldChg>
      <pc:sldChg chg="modTransition">
        <pc:chgData name="Kumar, Gulshan (Contractor)" userId="623f5636-af9a-47fb-bcf2-c63579af2791" providerId="ADAL" clId="{55E71D23-CD7C-414B-88EF-F100987821EF}" dt="2024-03-26T19:17:24.271" v="142"/>
        <pc:sldMkLst>
          <pc:docMk/>
          <pc:sldMk cId="3007389800" sldId="267"/>
        </pc:sldMkLst>
      </pc:sldChg>
      <pc:sldChg chg="modTransition">
        <pc:chgData name="Kumar, Gulshan (Contractor)" userId="623f5636-af9a-47fb-bcf2-c63579af2791" providerId="ADAL" clId="{55E71D23-CD7C-414B-88EF-F100987821EF}" dt="2024-03-26T19:17:36.372" v="146"/>
        <pc:sldMkLst>
          <pc:docMk/>
          <pc:sldMk cId="68791023" sldId="268"/>
        </pc:sldMkLst>
      </pc:sldChg>
      <pc:sldChg chg="modTransition">
        <pc:chgData name="Kumar, Gulshan (Contractor)" userId="623f5636-af9a-47fb-bcf2-c63579af2791" providerId="ADAL" clId="{55E71D23-CD7C-414B-88EF-F100987821EF}" dt="2024-03-26T19:17:39.417" v="147"/>
        <pc:sldMkLst>
          <pc:docMk/>
          <pc:sldMk cId="3036142127" sldId="269"/>
        </pc:sldMkLst>
      </pc:sldChg>
      <pc:sldChg chg="modTransition">
        <pc:chgData name="Kumar, Gulshan (Contractor)" userId="623f5636-af9a-47fb-bcf2-c63579af2791" providerId="ADAL" clId="{55E71D23-CD7C-414B-88EF-F100987821EF}" dt="2024-03-26T19:17:42.448" v="148"/>
        <pc:sldMkLst>
          <pc:docMk/>
          <pc:sldMk cId="4148860581" sldId="270"/>
        </pc:sldMkLst>
      </pc:sldChg>
      <pc:sldChg chg="modTransition">
        <pc:chgData name="Kumar, Gulshan (Contractor)" userId="623f5636-af9a-47fb-bcf2-c63579af2791" providerId="ADAL" clId="{55E71D23-CD7C-414B-88EF-F100987821EF}" dt="2024-03-26T19:17:45.380" v="149"/>
        <pc:sldMkLst>
          <pc:docMk/>
          <pc:sldMk cId="2597053444" sldId="271"/>
        </pc:sldMkLst>
      </pc:sldChg>
      <pc:sldChg chg="modTransition">
        <pc:chgData name="Kumar, Gulshan (Contractor)" userId="623f5636-af9a-47fb-bcf2-c63579af2791" providerId="ADAL" clId="{55E71D23-CD7C-414B-88EF-F100987821EF}" dt="2024-03-26T19:17:51.879" v="151"/>
        <pc:sldMkLst>
          <pc:docMk/>
          <pc:sldMk cId="1947006976" sldId="272"/>
        </pc:sldMkLst>
      </pc:sldChg>
      <pc:sldChg chg="modTransition">
        <pc:chgData name="Kumar, Gulshan (Contractor)" userId="623f5636-af9a-47fb-bcf2-c63579af2791" providerId="ADAL" clId="{55E71D23-CD7C-414B-88EF-F100987821EF}" dt="2024-03-26T19:17:54.265" v="152"/>
        <pc:sldMkLst>
          <pc:docMk/>
          <pc:sldMk cId="2269986522" sldId="273"/>
        </pc:sldMkLst>
      </pc:sldChg>
      <pc:sldChg chg="modTransition">
        <pc:chgData name="Kumar, Gulshan (Contractor)" userId="623f5636-af9a-47fb-bcf2-c63579af2791" providerId="ADAL" clId="{55E71D23-CD7C-414B-88EF-F100987821EF}" dt="2024-03-26T19:18:00.061" v="154"/>
        <pc:sldMkLst>
          <pc:docMk/>
          <pc:sldMk cId="2331797633" sldId="274"/>
        </pc:sldMkLst>
      </pc:sldChg>
      <pc:sldChg chg="modTransition">
        <pc:chgData name="Kumar, Gulshan (Contractor)" userId="623f5636-af9a-47fb-bcf2-c63579af2791" providerId="ADAL" clId="{55E71D23-CD7C-414B-88EF-F100987821EF}" dt="2024-03-26T19:18:02.844" v="155"/>
        <pc:sldMkLst>
          <pc:docMk/>
          <pc:sldMk cId="153370959" sldId="275"/>
        </pc:sldMkLst>
      </pc:sldChg>
      <pc:sldChg chg="modTransition">
        <pc:chgData name="Kumar, Gulshan (Contractor)" userId="623f5636-af9a-47fb-bcf2-c63579af2791" providerId="ADAL" clId="{55E71D23-CD7C-414B-88EF-F100987821EF}" dt="2024-03-26T19:18:12.819" v="157"/>
        <pc:sldMkLst>
          <pc:docMk/>
          <pc:sldMk cId="2884842765" sldId="276"/>
        </pc:sldMkLst>
      </pc:sldChg>
      <pc:sldChg chg="modTransition">
        <pc:chgData name="Kumar, Gulshan (Contractor)" userId="623f5636-af9a-47fb-bcf2-c63579af2791" providerId="ADAL" clId="{55E71D23-CD7C-414B-88EF-F100987821EF}" dt="2024-03-26T19:18:15.322" v="158"/>
        <pc:sldMkLst>
          <pc:docMk/>
          <pc:sldMk cId="653382604" sldId="277"/>
        </pc:sldMkLst>
      </pc:sldChg>
      <pc:sldChg chg="modTransition">
        <pc:chgData name="Kumar, Gulshan (Contractor)" userId="623f5636-af9a-47fb-bcf2-c63579af2791" providerId="ADAL" clId="{55E71D23-CD7C-414B-88EF-F100987821EF}" dt="2024-03-26T19:18:19.935" v="160"/>
        <pc:sldMkLst>
          <pc:docMk/>
          <pc:sldMk cId="854245937" sldId="278"/>
        </pc:sldMkLst>
      </pc:sldChg>
      <pc:sldChg chg="modTransition">
        <pc:chgData name="Kumar, Gulshan (Contractor)" userId="623f5636-af9a-47fb-bcf2-c63579af2791" providerId="ADAL" clId="{55E71D23-CD7C-414B-88EF-F100987821EF}" dt="2024-03-26T19:18:22.830" v="161"/>
        <pc:sldMkLst>
          <pc:docMk/>
          <pc:sldMk cId="1942502118" sldId="279"/>
        </pc:sldMkLst>
      </pc:sldChg>
      <pc:sldChg chg="modTransition">
        <pc:chgData name="Kumar, Gulshan (Contractor)" userId="623f5636-af9a-47fb-bcf2-c63579af2791" providerId="ADAL" clId="{55E71D23-CD7C-414B-88EF-F100987821EF}" dt="2024-03-26T19:18:28.190" v="163"/>
        <pc:sldMkLst>
          <pc:docMk/>
          <pc:sldMk cId="2539317273" sldId="280"/>
        </pc:sldMkLst>
      </pc:sldChg>
      <pc:sldChg chg="modTransition">
        <pc:chgData name="Kumar, Gulshan (Contractor)" userId="623f5636-af9a-47fb-bcf2-c63579af2791" providerId="ADAL" clId="{55E71D23-CD7C-414B-88EF-F100987821EF}" dt="2024-03-26T19:18:31.473" v="164"/>
        <pc:sldMkLst>
          <pc:docMk/>
          <pc:sldMk cId="3439213765" sldId="281"/>
        </pc:sldMkLst>
      </pc:sldChg>
      <pc:sldChg chg="modTransition">
        <pc:chgData name="Kumar, Gulshan (Contractor)" userId="623f5636-af9a-47fb-bcf2-c63579af2791" providerId="ADAL" clId="{55E71D23-CD7C-414B-88EF-F100987821EF}" dt="2024-03-26T19:18:34.009" v="165"/>
        <pc:sldMkLst>
          <pc:docMk/>
          <pc:sldMk cId="187343377" sldId="282"/>
        </pc:sldMkLst>
      </pc:sldChg>
      <pc:sldChg chg="modTransition">
        <pc:chgData name="Kumar, Gulshan (Contractor)" userId="623f5636-af9a-47fb-bcf2-c63579af2791" providerId="ADAL" clId="{55E71D23-CD7C-414B-88EF-F100987821EF}" dt="2024-03-26T19:18:39.039" v="167"/>
        <pc:sldMkLst>
          <pc:docMk/>
          <pc:sldMk cId="4040508599" sldId="283"/>
        </pc:sldMkLst>
      </pc:sldChg>
      <pc:sldChg chg="modTransition">
        <pc:chgData name="Kumar, Gulshan (Contractor)" userId="623f5636-af9a-47fb-bcf2-c63579af2791" providerId="ADAL" clId="{55E71D23-CD7C-414B-88EF-F100987821EF}" dt="2024-03-26T19:18:42.230" v="168"/>
        <pc:sldMkLst>
          <pc:docMk/>
          <pc:sldMk cId="4017604558" sldId="284"/>
        </pc:sldMkLst>
      </pc:sldChg>
      <pc:sldChg chg="modTransition">
        <pc:chgData name="Kumar, Gulshan (Contractor)" userId="623f5636-af9a-47fb-bcf2-c63579af2791" providerId="ADAL" clId="{55E71D23-CD7C-414B-88EF-F100987821EF}" dt="2024-03-26T19:18:47.134" v="170"/>
        <pc:sldMkLst>
          <pc:docMk/>
          <pc:sldMk cId="3572220934" sldId="285"/>
        </pc:sldMkLst>
      </pc:sldChg>
      <pc:sldChg chg="modTransition">
        <pc:chgData name="Kumar, Gulshan (Contractor)" userId="623f5636-af9a-47fb-bcf2-c63579af2791" providerId="ADAL" clId="{55E71D23-CD7C-414B-88EF-F100987821EF}" dt="2024-03-26T19:18:49.481" v="171"/>
        <pc:sldMkLst>
          <pc:docMk/>
          <pc:sldMk cId="900015894" sldId="286"/>
        </pc:sldMkLst>
      </pc:sldChg>
      <pc:sldChg chg="modTransition">
        <pc:chgData name="Kumar, Gulshan (Contractor)" userId="623f5636-af9a-47fb-bcf2-c63579af2791" providerId="ADAL" clId="{55E71D23-CD7C-414B-88EF-F100987821EF}" dt="2024-03-26T19:18:53.105" v="172"/>
        <pc:sldMkLst>
          <pc:docMk/>
          <pc:sldMk cId="4281528804" sldId="287"/>
        </pc:sldMkLst>
      </pc:sldChg>
      <pc:sldChg chg="modTransition">
        <pc:chgData name="Kumar, Gulshan (Contractor)" userId="623f5636-af9a-47fb-bcf2-c63579af2791" providerId="ADAL" clId="{55E71D23-CD7C-414B-88EF-F100987821EF}" dt="2024-03-26T19:18:55.538" v="173"/>
        <pc:sldMkLst>
          <pc:docMk/>
          <pc:sldMk cId="1688195944" sldId="288"/>
        </pc:sldMkLst>
      </pc:sldChg>
      <pc:sldChg chg="modTransition">
        <pc:chgData name="Kumar, Gulshan (Contractor)" userId="623f5636-af9a-47fb-bcf2-c63579af2791" providerId="ADAL" clId="{55E71D23-CD7C-414B-88EF-F100987821EF}" dt="2024-03-26T19:17:27.086" v="143"/>
        <pc:sldMkLst>
          <pc:docMk/>
          <pc:sldMk cId="2114249436" sldId="289"/>
        </pc:sldMkLst>
      </pc:sldChg>
      <pc:sldChg chg="modTransition">
        <pc:chgData name="Kumar, Gulshan (Contractor)" userId="623f5636-af9a-47fb-bcf2-c63579af2791" providerId="ADAL" clId="{55E71D23-CD7C-414B-88EF-F100987821EF}" dt="2024-03-26T19:17:30.191" v="144"/>
        <pc:sldMkLst>
          <pc:docMk/>
          <pc:sldMk cId="1840869371" sldId="290"/>
        </pc:sldMkLst>
      </pc:sldChg>
      <pc:sldChg chg="modTransition">
        <pc:chgData name="Kumar, Gulshan (Contractor)" userId="623f5636-af9a-47fb-bcf2-c63579af2791" providerId="ADAL" clId="{55E71D23-CD7C-414B-88EF-F100987821EF}" dt="2024-03-26T19:18:58.498" v="174"/>
        <pc:sldMkLst>
          <pc:docMk/>
          <pc:sldMk cId="3022553394" sldId="291"/>
        </pc:sldMkLst>
      </pc:sldChg>
      <pc:sldChg chg="addSp delSp modSp new mod modTransition">
        <pc:chgData name="Kumar, Gulshan (Contractor)" userId="623f5636-af9a-47fb-bcf2-c63579af2791" providerId="ADAL" clId="{55E71D23-CD7C-414B-88EF-F100987821EF}" dt="2024-03-26T19:17:33.521" v="145"/>
        <pc:sldMkLst>
          <pc:docMk/>
          <pc:sldMk cId="33772269" sldId="292"/>
        </pc:sldMkLst>
        <pc:spChg chg="add mod">
          <ac:chgData name="Kumar, Gulshan (Contractor)" userId="623f5636-af9a-47fb-bcf2-c63579af2791" providerId="ADAL" clId="{55E71D23-CD7C-414B-88EF-F100987821EF}" dt="2024-03-26T19:13:38.756" v="88" actId="1076"/>
          <ac:spMkLst>
            <pc:docMk/>
            <pc:sldMk cId="33772269" sldId="292"/>
            <ac:spMk id="2" creationId="{0019A2A5-52A7-7178-4075-9CACB3AC668F}"/>
          </ac:spMkLst>
        </pc:spChg>
        <pc:spChg chg="add mod">
          <ac:chgData name="Kumar, Gulshan (Contractor)" userId="623f5636-af9a-47fb-bcf2-c63579af2791" providerId="ADAL" clId="{55E71D23-CD7C-414B-88EF-F100987821EF}" dt="2024-03-26T19:14:17.772" v="111" actId="1076"/>
          <ac:spMkLst>
            <pc:docMk/>
            <pc:sldMk cId="33772269" sldId="292"/>
            <ac:spMk id="8" creationId="{9CABD2C1-0708-9A67-AD72-81045C86E212}"/>
          </ac:spMkLst>
        </pc:spChg>
        <pc:picChg chg="add del mod">
          <ac:chgData name="Kumar, Gulshan (Contractor)" userId="623f5636-af9a-47fb-bcf2-c63579af2791" providerId="ADAL" clId="{55E71D23-CD7C-414B-88EF-F100987821EF}" dt="2024-03-26T18:56:06.686" v="32" actId="478"/>
          <ac:picMkLst>
            <pc:docMk/>
            <pc:sldMk cId="33772269" sldId="292"/>
            <ac:picMk id="5" creationId="{6E6E6E4E-CD98-8AFD-EEBD-21739833F3C1}"/>
          </ac:picMkLst>
        </pc:picChg>
        <pc:picChg chg="add mod">
          <ac:chgData name="Kumar, Gulshan (Contractor)" userId="623f5636-af9a-47fb-bcf2-c63579af2791" providerId="ADAL" clId="{55E71D23-CD7C-414B-88EF-F100987821EF}" dt="2024-03-26T18:58:33.825" v="42" actId="14861"/>
          <ac:picMkLst>
            <pc:docMk/>
            <pc:sldMk cId="33772269" sldId="292"/>
            <ac:picMk id="7" creationId="{622F1D29-C863-C4B8-8E66-21522FA35292}"/>
          </ac:picMkLst>
        </pc:picChg>
        <pc:cxnChg chg="add mod">
          <ac:chgData name="Kumar, Gulshan (Contractor)" userId="623f5636-af9a-47fb-bcf2-c63579af2791" providerId="ADAL" clId="{55E71D23-CD7C-414B-88EF-F100987821EF}" dt="2024-03-26T19:14:23.307" v="112" actId="1076"/>
          <ac:cxnSpMkLst>
            <pc:docMk/>
            <pc:sldMk cId="33772269" sldId="292"/>
            <ac:cxnSpMk id="3" creationId="{925E3359-9BE1-A551-92E7-8BE852900E9F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7:48.346" v="150"/>
        <pc:sldMkLst>
          <pc:docMk/>
          <pc:sldMk cId="2286339738" sldId="293"/>
        </pc:sldMkLst>
        <pc:spChg chg="add mod">
          <ac:chgData name="Kumar, Gulshan (Contractor)" userId="623f5636-af9a-47fb-bcf2-c63579af2791" providerId="ADAL" clId="{55E71D23-CD7C-414B-88EF-F100987821EF}" dt="2024-03-26T18:56:39.279" v="36"/>
          <ac:spMkLst>
            <pc:docMk/>
            <pc:sldMk cId="2286339738" sldId="293"/>
            <ac:spMk id="2" creationId="{60F16F1E-60BE-088E-6A7A-DD26B3EB38A3}"/>
          </ac:spMkLst>
        </pc:spChg>
        <pc:spChg chg="add mod">
          <ac:chgData name="Kumar, Gulshan (Contractor)" userId="623f5636-af9a-47fb-bcf2-c63579af2791" providerId="ADAL" clId="{55E71D23-CD7C-414B-88EF-F100987821EF}" dt="2024-03-26T19:14:53.923" v="116" actId="1076"/>
          <ac:spMkLst>
            <pc:docMk/>
            <pc:sldMk cId="2286339738" sldId="293"/>
            <ac:spMk id="6" creationId="{C397B443-26ED-8DC4-CB18-6FFA3AB36D35}"/>
          </ac:spMkLst>
        </pc:spChg>
        <pc:picChg chg="add mod">
          <ac:chgData name="Kumar, Gulshan (Contractor)" userId="623f5636-af9a-47fb-bcf2-c63579af2791" providerId="ADAL" clId="{55E71D23-CD7C-414B-88EF-F100987821EF}" dt="2024-03-26T19:14:50.271" v="115" actId="1076"/>
          <ac:picMkLst>
            <pc:docMk/>
            <pc:sldMk cId="2286339738" sldId="293"/>
            <ac:picMk id="5" creationId="{507489F9-D1DA-1B8B-B768-1F0447363012}"/>
          </ac:picMkLst>
        </pc:picChg>
        <pc:cxnChg chg="add mod">
          <ac:chgData name="Kumar, Gulshan (Contractor)" userId="623f5636-af9a-47fb-bcf2-c63579af2791" providerId="ADAL" clId="{55E71D23-CD7C-414B-88EF-F100987821EF}" dt="2024-03-26T18:56:47.819" v="37"/>
          <ac:cxnSpMkLst>
            <pc:docMk/>
            <pc:sldMk cId="2286339738" sldId="293"/>
            <ac:cxnSpMk id="3" creationId="{7BAB31ED-E278-43FB-73CE-74CD5DC1CB2A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7:57.278" v="153"/>
        <pc:sldMkLst>
          <pc:docMk/>
          <pc:sldMk cId="1777093141" sldId="294"/>
        </pc:sldMkLst>
        <pc:spChg chg="add mod">
          <ac:chgData name="Kumar, Gulshan (Contractor)" userId="623f5636-af9a-47fb-bcf2-c63579af2791" providerId="ADAL" clId="{55E71D23-CD7C-414B-88EF-F100987821EF}" dt="2024-03-26T18:58:56.356" v="44"/>
          <ac:spMkLst>
            <pc:docMk/>
            <pc:sldMk cId="1777093141" sldId="294"/>
            <ac:spMk id="2" creationId="{76FEE97A-BC20-D71B-6F12-BAFF8987945B}"/>
          </ac:spMkLst>
        </pc:spChg>
        <pc:spChg chg="add mod">
          <ac:chgData name="Kumar, Gulshan (Contractor)" userId="623f5636-af9a-47fb-bcf2-c63579af2791" providerId="ADAL" clId="{55E71D23-CD7C-414B-88EF-F100987821EF}" dt="2024-03-26T19:15:12.944" v="121" actId="1076"/>
          <ac:spMkLst>
            <pc:docMk/>
            <pc:sldMk cId="1777093141" sldId="294"/>
            <ac:spMk id="6" creationId="{65435C9E-CA64-12B9-EBCA-AA534EC03A8D}"/>
          </ac:spMkLst>
        </pc:spChg>
        <pc:picChg chg="add mod">
          <ac:chgData name="Kumar, Gulshan (Contractor)" userId="623f5636-af9a-47fb-bcf2-c63579af2791" providerId="ADAL" clId="{55E71D23-CD7C-414B-88EF-F100987821EF}" dt="2024-03-26T19:15:08.513" v="120" actId="1076"/>
          <ac:picMkLst>
            <pc:docMk/>
            <pc:sldMk cId="1777093141" sldId="294"/>
            <ac:picMk id="5" creationId="{395C67C0-5770-6F4D-7EA1-4B947CB92AD9}"/>
          </ac:picMkLst>
        </pc:picChg>
        <pc:cxnChg chg="add mod">
          <ac:chgData name="Kumar, Gulshan (Contractor)" userId="623f5636-af9a-47fb-bcf2-c63579af2791" providerId="ADAL" clId="{55E71D23-CD7C-414B-88EF-F100987821EF}" dt="2024-03-26T18:59:03.344" v="45"/>
          <ac:cxnSpMkLst>
            <pc:docMk/>
            <pc:sldMk cId="1777093141" sldId="294"/>
            <ac:cxnSpMk id="3" creationId="{956A850D-8F70-81CF-05ED-4EDCC8C12A1A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8:05.488" v="156"/>
        <pc:sldMkLst>
          <pc:docMk/>
          <pc:sldMk cId="1545584753" sldId="295"/>
        </pc:sldMkLst>
        <pc:spChg chg="add mod">
          <ac:chgData name="Kumar, Gulshan (Contractor)" userId="623f5636-af9a-47fb-bcf2-c63579af2791" providerId="ADAL" clId="{55E71D23-CD7C-414B-88EF-F100987821EF}" dt="2024-03-26T19:02:56.948" v="56"/>
          <ac:spMkLst>
            <pc:docMk/>
            <pc:sldMk cId="1545584753" sldId="295"/>
            <ac:spMk id="2" creationId="{22AF04CE-0548-E615-8E4F-76A8224D3452}"/>
          </ac:spMkLst>
        </pc:spChg>
        <pc:spChg chg="add mod">
          <ac:chgData name="Kumar, Gulshan (Contractor)" userId="623f5636-af9a-47fb-bcf2-c63579af2791" providerId="ADAL" clId="{55E71D23-CD7C-414B-88EF-F100987821EF}" dt="2024-03-26T19:15:37.041" v="126" actId="1076"/>
          <ac:spMkLst>
            <pc:docMk/>
            <pc:sldMk cId="1545584753" sldId="295"/>
            <ac:spMk id="6" creationId="{A4261A16-2307-C716-7CD1-5161A23B37EB}"/>
          </ac:spMkLst>
        </pc:spChg>
        <pc:picChg chg="add mod">
          <ac:chgData name="Kumar, Gulshan (Contractor)" userId="623f5636-af9a-47fb-bcf2-c63579af2791" providerId="ADAL" clId="{55E71D23-CD7C-414B-88EF-F100987821EF}" dt="2024-03-26T19:15:30.729" v="125" actId="1076"/>
          <ac:picMkLst>
            <pc:docMk/>
            <pc:sldMk cId="1545584753" sldId="295"/>
            <ac:picMk id="5" creationId="{6E260F7B-4B54-AAB7-C5D2-6324878ADD6D}"/>
          </ac:picMkLst>
        </pc:picChg>
        <pc:cxnChg chg="add mod">
          <ac:chgData name="Kumar, Gulshan (Contractor)" userId="623f5636-af9a-47fb-bcf2-c63579af2791" providerId="ADAL" clId="{55E71D23-CD7C-414B-88EF-F100987821EF}" dt="2024-03-26T19:03:04.187" v="57"/>
          <ac:cxnSpMkLst>
            <pc:docMk/>
            <pc:sldMk cId="1545584753" sldId="295"/>
            <ac:cxnSpMk id="3" creationId="{364E758A-22A9-4A72-792C-5D8693FD5CC3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8:17.574" v="159"/>
        <pc:sldMkLst>
          <pc:docMk/>
          <pc:sldMk cId="41286346" sldId="296"/>
        </pc:sldMkLst>
        <pc:spChg chg="add mod">
          <ac:chgData name="Kumar, Gulshan (Contractor)" userId="623f5636-af9a-47fb-bcf2-c63579af2791" providerId="ADAL" clId="{55E71D23-CD7C-414B-88EF-F100987821EF}" dt="2024-03-26T19:04:39.049" v="63"/>
          <ac:spMkLst>
            <pc:docMk/>
            <pc:sldMk cId="41286346" sldId="296"/>
            <ac:spMk id="2" creationId="{79E47137-AB76-2445-2312-F4D83878A46D}"/>
          </ac:spMkLst>
        </pc:spChg>
        <pc:spChg chg="add mod">
          <ac:chgData name="Kumar, Gulshan (Contractor)" userId="623f5636-af9a-47fb-bcf2-c63579af2791" providerId="ADAL" clId="{55E71D23-CD7C-414B-88EF-F100987821EF}" dt="2024-03-26T19:15:53.510" v="129" actId="1076"/>
          <ac:spMkLst>
            <pc:docMk/>
            <pc:sldMk cId="41286346" sldId="296"/>
            <ac:spMk id="6" creationId="{4EE0A5A0-B8DF-0906-3747-99908694A4BA}"/>
          </ac:spMkLst>
        </pc:spChg>
        <pc:picChg chg="add mod">
          <ac:chgData name="Kumar, Gulshan (Contractor)" userId="623f5636-af9a-47fb-bcf2-c63579af2791" providerId="ADAL" clId="{55E71D23-CD7C-414B-88EF-F100987821EF}" dt="2024-03-26T19:15:46.837" v="127" actId="1076"/>
          <ac:picMkLst>
            <pc:docMk/>
            <pc:sldMk cId="41286346" sldId="296"/>
            <ac:picMk id="5" creationId="{78FC2FE5-2B38-3454-05DB-5F32D194E592}"/>
          </ac:picMkLst>
        </pc:picChg>
        <pc:cxnChg chg="add mod">
          <ac:chgData name="Kumar, Gulshan (Contractor)" userId="623f5636-af9a-47fb-bcf2-c63579af2791" providerId="ADAL" clId="{55E71D23-CD7C-414B-88EF-F100987821EF}" dt="2024-03-26T19:04:46.864" v="64"/>
          <ac:cxnSpMkLst>
            <pc:docMk/>
            <pc:sldMk cId="41286346" sldId="296"/>
            <ac:cxnSpMk id="3" creationId="{66963EE4-0970-120F-FFE8-FFF05750FBD3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8:25.673" v="162"/>
        <pc:sldMkLst>
          <pc:docMk/>
          <pc:sldMk cId="3440792147" sldId="297"/>
        </pc:sldMkLst>
        <pc:spChg chg="add mod">
          <ac:chgData name="Kumar, Gulshan (Contractor)" userId="623f5636-af9a-47fb-bcf2-c63579af2791" providerId="ADAL" clId="{55E71D23-CD7C-414B-88EF-F100987821EF}" dt="2024-03-26T19:06:04.611" v="70"/>
          <ac:spMkLst>
            <pc:docMk/>
            <pc:sldMk cId="3440792147" sldId="297"/>
            <ac:spMk id="2" creationId="{548FA4C8-92D5-ABA0-8057-13A219B55FE9}"/>
          </ac:spMkLst>
        </pc:spChg>
        <pc:spChg chg="add mod">
          <ac:chgData name="Kumar, Gulshan (Contractor)" userId="623f5636-af9a-47fb-bcf2-c63579af2791" providerId="ADAL" clId="{55E71D23-CD7C-414B-88EF-F100987821EF}" dt="2024-03-26T19:16:08.505" v="132" actId="1076"/>
          <ac:spMkLst>
            <pc:docMk/>
            <pc:sldMk cId="3440792147" sldId="297"/>
            <ac:spMk id="6" creationId="{5DF78463-F314-DA09-F8F0-164214B75899}"/>
          </ac:spMkLst>
        </pc:spChg>
        <pc:picChg chg="add mod">
          <ac:chgData name="Kumar, Gulshan (Contractor)" userId="623f5636-af9a-47fb-bcf2-c63579af2791" providerId="ADAL" clId="{55E71D23-CD7C-414B-88EF-F100987821EF}" dt="2024-03-26T19:16:03.999" v="131" actId="1076"/>
          <ac:picMkLst>
            <pc:docMk/>
            <pc:sldMk cId="3440792147" sldId="297"/>
            <ac:picMk id="5" creationId="{CDC90F1E-8008-7DCF-F1DA-86F8A9B366BD}"/>
          </ac:picMkLst>
        </pc:picChg>
        <pc:cxnChg chg="add mod">
          <ac:chgData name="Kumar, Gulshan (Contractor)" userId="623f5636-af9a-47fb-bcf2-c63579af2791" providerId="ADAL" clId="{55E71D23-CD7C-414B-88EF-F100987821EF}" dt="2024-03-26T19:06:12.032" v="71"/>
          <ac:cxnSpMkLst>
            <pc:docMk/>
            <pc:sldMk cId="3440792147" sldId="297"/>
            <ac:cxnSpMk id="3" creationId="{FACD92FF-3386-7F2A-5530-83AE34A33077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8:36.596" v="166"/>
        <pc:sldMkLst>
          <pc:docMk/>
          <pc:sldMk cId="2809344682" sldId="298"/>
        </pc:sldMkLst>
        <pc:spChg chg="add mod">
          <ac:chgData name="Kumar, Gulshan (Contractor)" userId="623f5636-af9a-47fb-bcf2-c63579af2791" providerId="ADAL" clId="{55E71D23-CD7C-414B-88EF-F100987821EF}" dt="2024-03-26T19:08:46.766" v="76"/>
          <ac:spMkLst>
            <pc:docMk/>
            <pc:sldMk cId="2809344682" sldId="298"/>
            <ac:spMk id="2" creationId="{4B2E4EAF-1A71-90C1-158B-136CC8AAF0C5}"/>
          </ac:spMkLst>
        </pc:spChg>
        <pc:spChg chg="add mod">
          <ac:chgData name="Kumar, Gulshan (Contractor)" userId="623f5636-af9a-47fb-bcf2-c63579af2791" providerId="ADAL" clId="{55E71D23-CD7C-414B-88EF-F100987821EF}" dt="2024-03-26T19:16:23.982" v="135" actId="1076"/>
          <ac:spMkLst>
            <pc:docMk/>
            <pc:sldMk cId="2809344682" sldId="298"/>
            <ac:spMk id="6" creationId="{8A18A908-83C0-4FC0-C2B8-1C0DA89E83CF}"/>
          </ac:spMkLst>
        </pc:spChg>
        <pc:picChg chg="add mod">
          <ac:chgData name="Kumar, Gulshan (Contractor)" userId="623f5636-af9a-47fb-bcf2-c63579af2791" providerId="ADAL" clId="{55E71D23-CD7C-414B-88EF-F100987821EF}" dt="2024-03-26T19:16:20.942" v="134" actId="1076"/>
          <ac:picMkLst>
            <pc:docMk/>
            <pc:sldMk cId="2809344682" sldId="298"/>
            <ac:picMk id="5" creationId="{EE403205-E203-2462-E507-3E7F9874D3DA}"/>
          </ac:picMkLst>
        </pc:picChg>
        <pc:cxnChg chg="add mod">
          <ac:chgData name="Kumar, Gulshan (Contractor)" userId="623f5636-af9a-47fb-bcf2-c63579af2791" providerId="ADAL" clId="{55E71D23-CD7C-414B-88EF-F100987821EF}" dt="2024-03-26T19:08:52.680" v="77"/>
          <ac:cxnSpMkLst>
            <pc:docMk/>
            <pc:sldMk cId="2809344682" sldId="298"/>
            <ac:cxnSpMk id="3" creationId="{7FD8A99D-7E50-5709-0A26-C8E049D3428C}"/>
          </ac:cxnSpMkLst>
        </pc:cxnChg>
      </pc:sldChg>
      <pc:sldChg chg="addSp modSp new mod modTransition">
        <pc:chgData name="Kumar, Gulshan (Contractor)" userId="623f5636-af9a-47fb-bcf2-c63579af2791" providerId="ADAL" clId="{55E71D23-CD7C-414B-88EF-F100987821EF}" dt="2024-03-26T19:18:44.294" v="169"/>
        <pc:sldMkLst>
          <pc:docMk/>
          <pc:sldMk cId="3724351520" sldId="299"/>
        </pc:sldMkLst>
        <pc:spChg chg="add mod">
          <ac:chgData name="Kumar, Gulshan (Contractor)" userId="623f5636-af9a-47fb-bcf2-c63579af2791" providerId="ADAL" clId="{55E71D23-CD7C-414B-88EF-F100987821EF}" dt="2024-03-26T19:13:06.931" v="87" actId="20577"/>
          <ac:spMkLst>
            <pc:docMk/>
            <pc:sldMk cId="3724351520" sldId="299"/>
            <ac:spMk id="2" creationId="{10B8CBE9-8064-DA41-FBDB-1AAD5207D202}"/>
          </ac:spMkLst>
        </pc:spChg>
        <pc:spChg chg="add mod">
          <ac:chgData name="Kumar, Gulshan (Contractor)" userId="623f5636-af9a-47fb-bcf2-c63579af2791" providerId="ADAL" clId="{55E71D23-CD7C-414B-88EF-F100987821EF}" dt="2024-03-26T19:16:32.771" v="137" actId="1076"/>
          <ac:spMkLst>
            <pc:docMk/>
            <pc:sldMk cId="3724351520" sldId="299"/>
            <ac:spMk id="6" creationId="{B9FA832D-683C-7254-6CDD-6776B6EC30D1}"/>
          </ac:spMkLst>
        </pc:spChg>
        <pc:picChg chg="add mod">
          <ac:chgData name="Kumar, Gulshan (Contractor)" userId="623f5636-af9a-47fb-bcf2-c63579af2791" providerId="ADAL" clId="{55E71D23-CD7C-414B-88EF-F100987821EF}" dt="2024-03-26T19:12:59.141" v="86" actId="14861"/>
          <ac:picMkLst>
            <pc:docMk/>
            <pc:sldMk cId="3724351520" sldId="299"/>
            <ac:picMk id="5" creationId="{8181D849-F7F4-E5B8-C90B-AC66F55423B7}"/>
          </ac:picMkLst>
        </pc:picChg>
        <pc:cxnChg chg="add mod">
          <ac:chgData name="Kumar, Gulshan (Contractor)" userId="623f5636-af9a-47fb-bcf2-c63579af2791" providerId="ADAL" clId="{55E71D23-CD7C-414B-88EF-F100987821EF}" dt="2024-03-26T19:11:35.805" v="83"/>
          <ac:cxnSpMkLst>
            <pc:docMk/>
            <pc:sldMk cId="3724351520" sldId="299"/>
            <ac:cxnSpMk id="3" creationId="{CF928814-6C0F-4CFD-E1C0-C063D2C53E0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6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9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19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12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14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00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1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9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7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7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8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9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5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81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57D22-4A4A-4C71-BDC3-288BFD999B81}"/>
              </a:ext>
            </a:extLst>
          </p:cNvPr>
          <p:cNvSpPr txBox="1"/>
          <p:nvPr/>
        </p:nvSpPr>
        <p:spPr>
          <a:xfrm>
            <a:off x="2420469" y="1278377"/>
            <a:ext cx="783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UNIVERSITY ANALYTICS</a:t>
            </a:r>
          </a:p>
          <a:p>
            <a:r>
              <a:rPr lang="en-US" sz="4800" b="1" dirty="0"/>
              <a:t>             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9D6D8-F99D-4632-9C39-D140069C9EBA}"/>
              </a:ext>
            </a:extLst>
          </p:cNvPr>
          <p:cNvSpPr txBox="1"/>
          <p:nvPr/>
        </p:nvSpPr>
        <p:spPr>
          <a:xfrm>
            <a:off x="8686800" y="4482353"/>
            <a:ext cx="3146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Gulshan Kumar</a:t>
            </a:r>
          </a:p>
          <a:p>
            <a:r>
              <a:rPr lang="en-US" sz="2500" b="1" dirty="0"/>
              <a:t>      2320893</a:t>
            </a:r>
          </a:p>
        </p:txBody>
      </p:sp>
    </p:spTree>
    <p:extLst>
      <p:ext uri="{BB962C8B-B14F-4D97-AF65-F5344CB8AC3E}">
        <p14:creationId xmlns:p14="http://schemas.microsoft.com/office/powerpoint/2010/main" val="325759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C3F2CD-074E-47E7-8B67-B296AAE31919}"/>
              </a:ext>
            </a:extLst>
          </p:cNvPr>
          <p:cNvSpPr txBox="1"/>
          <p:nvPr/>
        </p:nvSpPr>
        <p:spPr>
          <a:xfrm>
            <a:off x="551330" y="289679"/>
            <a:ext cx="11089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5:-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Faculty Dimension -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faculty dimension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CDW_UAS_D_FACULTY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a Type – I SCD which contains all faculty details. The source file’s name is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CDW_UAS_FACULTY.txt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it is comma (,) delimited. The table is updated/ inserted for old/ new branches respectively and no history is maintained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B9413-1526-47D4-B23B-4BF4C082B4AB}"/>
              </a:ext>
            </a:extLst>
          </p:cNvPr>
          <p:cNvSpPr txBox="1"/>
          <p:nvPr/>
        </p:nvSpPr>
        <p:spPr>
          <a:xfrm>
            <a:off x="479612" y="3122526"/>
            <a:ext cx="11089340" cy="225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6:-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Results Staging -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results staging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CDW_STG_RESULT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receives the results data from the different evaluation centers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RESULT_DETAILS_STUDENTS.csv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The information from different files is standardized in the staging table. The data is loaded with all related dimension information from the respective dimension tables in the warehouse.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CDA6-9EC8-44EF-8E9D-E9188E565F19}"/>
              </a:ext>
            </a:extLst>
          </p:cNvPr>
          <p:cNvSpPr txBox="1"/>
          <p:nvPr/>
        </p:nvSpPr>
        <p:spPr>
          <a:xfrm>
            <a:off x="673032" y="535709"/>
            <a:ext cx="11089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7:-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Results Fact -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results fact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contains all the transactions loaded from the staging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CDW_STG_RESULTS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This table is loaded o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nly after the staging table has been loaded completely from the transaction files arriving from all the different centers.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0E9A4-1BFB-4C5F-882F-F7516369C4F6}"/>
              </a:ext>
            </a:extLst>
          </p:cNvPr>
          <p:cNvSpPr txBox="1"/>
          <p:nvPr/>
        </p:nvSpPr>
        <p:spPr>
          <a:xfrm>
            <a:off x="551330" y="3171333"/>
            <a:ext cx="11089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8:-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Results Aggregate -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Sales Aggregate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CDW_UAS_F_AGG_DATA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pulls data from the Results fact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The table is aggregated by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college_code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course_code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0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D1929-C55F-40E7-8BB7-D996A4E4613E}"/>
              </a:ext>
            </a:extLst>
          </p:cNvPr>
          <p:cNvSpPr txBox="1"/>
          <p:nvPr/>
        </p:nvSpPr>
        <p:spPr>
          <a:xfrm>
            <a:off x="2779059" y="358588"/>
            <a:ext cx="6087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DESIGN TARGET AND DEVELOPMENTS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58430-7754-40D0-81F0-3F15F40986AA}"/>
              </a:ext>
            </a:extLst>
          </p:cNvPr>
          <p:cNvSpPr txBox="1"/>
          <p:nvPr/>
        </p:nvSpPr>
        <p:spPr>
          <a:xfrm>
            <a:off x="941294" y="1541929"/>
            <a:ext cx="1061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per the requirements I have created target tables in </a:t>
            </a:r>
            <a:r>
              <a:rPr lang="en-US" dirty="0" err="1"/>
              <a:t>sql</a:t>
            </a:r>
            <a:r>
              <a:rPr lang="en-US" dirty="0"/>
              <a:t> developer as shown below:-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EA389-D28D-4D87-8AC4-8FF9A1ED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86" y="2410453"/>
            <a:ext cx="3444145" cy="276218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73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20264-18A7-4B30-A1BA-1B6A78BE44C0}"/>
              </a:ext>
            </a:extLst>
          </p:cNvPr>
          <p:cNvSpPr txBox="1"/>
          <p:nvPr/>
        </p:nvSpPr>
        <p:spPr>
          <a:xfrm>
            <a:off x="2590800" y="251012"/>
            <a:ext cx="688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926F7-4147-4680-83BF-DC8A876D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192305"/>
            <a:ext cx="9754445" cy="487725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1424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917D1-F0ED-4290-8BDB-A7AEDE734291}"/>
              </a:ext>
            </a:extLst>
          </p:cNvPr>
          <p:cNvSpPr txBox="1"/>
          <p:nvPr/>
        </p:nvSpPr>
        <p:spPr>
          <a:xfrm>
            <a:off x="170329" y="502023"/>
            <a:ext cx="7521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ICONIZE DATA MODEL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9447B-5B60-4EF6-9AC3-BC7BC863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1156447"/>
            <a:ext cx="8632689" cy="515316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408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19A2A5-52A7-7178-4075-9CACB3AC668F}"/>
              </a:ext>
            </a:extLst>
          </p:cNvPr>
          <p:cNvSpPr txBox="1"/>
          <p:nvPr/>
        </p:nvSpPr>
        <p:spPr>
          <a:xfrm>
            <a:off x="677136" y="84146"/>
            <a:ext cx="11223810" cy="10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Mapping 1:-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     </a:t>
            </a: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CDW_UAS_student.csv                                    CDW_UAS_D_STUDENT_EFF_DATE  </a:t>
            </a:r>
            <a:r>
              <a:rPr lang="en-US" dirty="0"/>
              <a:t>                            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5E3359-9BE1-A551-92E7-8BE852900E9F}"/>
              </a:ext>
            </a:extLst>
          </p:cNvPr>
          <p:cNvCxnSpPr>
            <a:cxnSpLocks/>
          </p:cNvCxnSpPr>
          <p:nvPr/>
        </p:nvCxnSpPr>
        <p:spPr>
          <a:xfrm>
            <a:off x="5504328" y="949653"/>
            <a:ext cx="1183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2F1D29-C863-C4B8-8E66-21522FA3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2038278"/>
            <a:ext cx="11341683" cy="447826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BD2C1-0708-9A67-AD72-81045C86E212}"/>
              </a:ext>
            </a:extLst>
          </p:cNvPr>
          <p:cNvSpPr txBox="1"/>
          <p:nvPr/>
        </p:nvSpPr>
        <p:spPr>
          <a:xfrm>
            <a:off x="425158" y="1345767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766AC-3F9A-4C7A-9040-6A560BC320CA}"/>
              </a:ext>
            </a:extLst>
          </p:cNvPr>
          <p:cNvSpPr txBox="1"/>
          <p:nvPr/>
        </p:nvSpPr>
        <p:spPr>
          <a:xfrm>
            <a:off x="788896" y="341461"/>
            <a:ext cx="11223810" cy="10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Mapping 1:-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               </a:t>
            </a: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CDW_UAS_student.csv                                    CDW_UAS_D_STUDENT_EFF_DATE  </a:t>
            </a:r>
            <a:r>
              <a:rPr lang="en-US" dirty="0"/>
              <a:t>                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943E05-3C50-4A2B-8C95-B7189B504A4F}"/>
              </a:ext>
            </a:extLst>
          </p:cNvPr>
          <p:cNvCxnSpPr>
            <a:cxnSpLocks/>
          </p:cNvCxnSpPr>
          <p:nvPr/>
        </p:nvCxnSpPr>
        <p:spPr>
          <a:xfrm>
            <a:off x="5585011" y="1152853"/>
            <a:ext cx="1183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E58A03-9651-46BC-BC0A-33D4C4EA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748117"/>
            <a:ext cx="11322424" cy="499253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87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F66BA-6D04-48CA-863C-B93EEB0AF56B}"/>
              </a:ext>
            </a:extLst>
          </p:cNvPr>
          <p:cNvSpPr txBox="1"/>
          <p:nvPr/>
        </p:nvSpPr>
        <p:spPr>
          <a:xfrm>
            <a:off x="466164" y="223777"/>
            <a:ext cx="6096000" cy="45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Iconize Mapping 1:-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2E4B3-DF05-4EB9-AB17-C76FE172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811303"/>
            <a:ext cx="9419136" cy="523539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36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B8CA1E-4386-43C4-9E9B-667A100A8951}"/>
              </a:ext>
            </a:extLst>
          </p:cNvPr>
          <p:cNvSpPr txBox="1"/>
          <p:nvPr/>
        </p:nvSpPr>
        <p:spPr>
          <a:xfrm>
            <a:off x="358588" y="187918"/>
            <a:ext cx="6096000" cy="45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OUTPUT M1 </a:t>
            </a:r>
            <a:r>
              <a:rPr lang="en-US" sz="1800" dirty="0"/>
              <a:t>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EECDE-36C0-4565-9A57-49345BD6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645800"/>
            <a:ext cx="11752730" cy="581775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488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57B26-5F28-407C-8D81-878B8F57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3" y="1848413"/>
            <a:ext cx="11492753" cy="77656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A3D62-A380-4DBA-9BC1-0F1F50DE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3" y="4061012"/>
            <a:ext cx="11259672" cy="7620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705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CD239-9DCA-4F9D-83B8-EDAE82D8FB36}"/>
              </a:ext>
            </a:extLst>
          </p:cNvPr>
          <p:cNvSpPr txBox="1"/>
          <p:nvPr/>
        </p:nvSpPr>
        <p:spPr>
          <a:xfrm>
            <a:off x="2788023" y="54325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73C48-FFAD-4FCA-BDC5-AD420664B05A}"/>
              </a:ext>
            </a:extLst>
          </p:cNvPr>
          <p:cNvSpPr txBox="1"/>
          <p:nvPr/>
        </p:nvSpPr>
        <p:spPr>
          <a:xfrm>
            <a:off x="1703294" y="1757082"/>
            <a:ext cx="6257365" cy="280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OBJECTIVE OF THE PROJECT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SOURCE FILES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DESIGN TARGET AND DEVELOPMENTS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MAPPINGS AND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025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16F1E-60BE-088E-6A7A-DD26B3EB38A3}"/>
              </a:ext>
            </a:extLst>
          </p:cNvPr>
          <p:cNvSpPr txBox="1"/>
          <p:nvPr/>
        </p:nvSpPr>
        <p:spPr>
          <a:xfrm>
            <a:off x="618566" y="161024"/>
            <a:ext cx="10040470" cy="128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Mapping 2 :- 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CDW_UAS_COLLEGE.txt                             CDW_UAS_D_COLLEGE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AB31ED-E278-43FB-73CE-74CD5DC1CB2A}"/>
              </a:ext>
            </a:extLst>
          </p:cNvPr>
          <p:cNvCxnSpPr/>
          <p:nvPr/>
        </p:nvCxnSpPr>
        <p:spPr>
          <a:xfrm>
            <a:off x="5020236" y="830996"/>
            <a:ext cx="1604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7489F9-D1DA-1B8B-B768-1F044736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2316480"/>
            <a:ext cx="10770154" cy="385063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443-26ED-8DC4-CB18-6FFA3AB36D35}"/>
              </a:ext>
            </a:extLst>
          </p:cNvPr>
          <p:cNvSpPr txBox="1"/>
          <p:nvPr/>
        </p:nvSpPr>
        <p:spPr>
          <a:xfrm>
            <a:off x="710923" y="1513859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3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75BC4D-F88E-46FA-95A0-CBFA87D2B04C}"/>
              </a:ext>
            </a:extLst>
          </p:cNvPr>
          <p:cNvSpPr txBox="1"/>
          <p:nvPr/>
        </p:nvSpPr>
        <p:spPr>
          <a:xfrm>
            <a:off x="618566" y="161024"/>
            <a:ext cx="10040470" cy="128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Mapping 2 :- 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CDW_UAS_COLLEGE.txt                             CDW_UAS_D_COLLEGE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6F5DFF-8365-4FA2-A8BC-03686EF24A59}"/>
              </a:ext>
            </a:extLst>
          </p:cNvPr>
          <p:cNvCxnSpPr/>
          <p:nvPr/>
        </p:nvCxnSpPr>
        <p:spPr>
          <a:xfrm>
            <a:off x="5020236" y="830996"/>
            <a:ext cx="1604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FAFB0B-BAF1-476A-9429-E3E03A5A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5" y="1500969"/>
            <a:ext cx="11698940" cy="458551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70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48F32-448C-48D4-8B2E-19BEA939932E}"/>
              </a:ext>
            </a:extLst>
          </p:cNvPr>
          <p:cNvSpPr txBox="1"/>
          <p:nvPr/>
        </p:nvSpPr>
        <p:spPr>
          <a:xfrm>
            <a:off x="107577" y="0"/>
            <a:ext cx="6096000" cy="45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Iconize Mapping 2 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3AC7-F004-407B-9232-289522B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44" y="708424"/>
            <a:ext cx="8420830" cy="172989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9C708-7BFC-49FE-93A2-0EFFF766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7" y="3227635"/>
            <a:ext cx="7605419" cy="272057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E16C1-1614-445F-9C5A-BB4AC5495D7E}"/>
              </a:ext>
            </a:extLst>
          </p:cNvPr>
          <p:cNvSpPr txBox="1"/>
          <p:nvPr/>
        </p:nvSpPr>
        <p:spPr>
          <a:xfrm>
            <a:off x="107577" y="2769753"/>
            <a:ext cx="6096000" cy="45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OUTPUT M</a:t>
            </a:r>
            <a:r>
              <a:rPr lang="en-US" sz="1800" dirty="0"/>
              <a:t>2 :- </a:t>
            </a:r>
          </a:p>
        </p:txBody>
      </p:sp>
    </p:spTree>
    <p:extLst>
      <p:ext uri="{BB962C8B-B14F-4D97-AF65-F5344CB8AC3E}">
        <p14:creationId xmlns:p14="http://schemas.microsoft.com/office/powerpoint/2010/main" val="22699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EE97A-BC20-D71B-6F12-BAFF8987945B}"/>
              </a:ext>
            </a:extLst>
          </p:cNvPr>
          <p:cNvSpPr txBox="1"/>
          <p:nvPr/>
        </p:nvSpPr>
        <p:spPr>
          <a:xfrm>
            <a:off x="425823" y="125165"/>
            <a:ext cx="11340354" cy="873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Mapping 3 :-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CDW_UAS_DEPARTMENT.txt                                       CDW_UAS_D_DEPARTMENT   </a:t>
            </a:r>
            <a:endParaRPr lang="en-US" sz="1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6A850D-8F70-81CF-05ED-4EDCC8C12A1A}"/>
              </a:ext>
            </a:extLst>
          </p:cNvPr>
          <p:cNvCxnSpPr/>
          <p:nvPr/>
        </p:nvCxnSpPr>
        <p:spPr>
          <a:xfrm>
            <a:off x="4724400" y="824753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5C67C0-5770-6F4D-7EA1-4B947CB9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" y="2599331"/>
            <a:ext cx="11340354" cy="217423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35C9E-CA64-12B9-EBCA-AA534EC03A8D}"/>
              </a:ext>
            </a:extLst>
          </p:cNvPr>
          <p:cNvSpPr txBox="1"/>
          <p:nvPr/>
        </p:nvSpPr>
        <p:spPr>
          <a:xfrm>
            <a:off x="425823" y="196974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0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190587-890E-40A1-8375-9D67FEDD1E00}"/>
              </a:ext>
            </a:extLst>
          </p:cNvPr>
          <p:cNvSpPr txBox="1"/>
          <p:nvPr/>
        </p:nvSpPr>
        <p:spPr>
          <a:xfrm>
            <a:off x="425823" y="125165"/>
            <a:ext cx="11340354" cy="873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Mapping 3 :-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CDW_UAS_DEPARTMENT.txt                                       CDW_UAS_D_DEPARTMENT   </a:t>
            </a:r>
            <a:endParaRPr lang="en-US" sz="1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0AA015-FC3E-432D-9F42-0C3E5DF65540}"/>
              </a:ext>
            </a:extLst>
          </p:cNvPr>
          <p:cNvCxnSpPr/>
          <p:nvPr/>
        </p:nvCxnSpPr>
        <p:spPr>
          <a:xfrm>
            <a:off x="4724400" y="824753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80C3EA7-C26F-4970-912C-17849F71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" y="1800856"/>
            <a:ext cx="11456895" cy="325628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317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18A28B-ADB6-4C86-9EF2-54E9B74FF7DD}"/>
              </a:ext>
            </a:extLst>
          </p:cNvPr>
          <p:cNvSpPr txBox="1"/>
          <p:nvPr/>
        </p:nvSpPr>
        <p:spPr>
          <a:xfrm>
            <a:off x="161365" y="205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3:-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C50DF-1443-4634-9F59-9DC6D1DA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05" y="717326"/>
            <a:ext cx="7971211" cy="172989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E86B9-B4E1-4DDD-8221-5A79B96F77E7}"/>
              </a:ext>
            </a:extLst>
          </p:cNvPr>
          <p:cNvSpPr txBox="1"/>
          <p:nvPr/>
        </p:nvSpPr>
        <p:spPr>
          <a:xfrm>
            <a:off x="161365" y="34062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M3:-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CD28D-3B72-4F91-A492-6D8BA6A7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20" y="3775551"/>
            <a:ext cx="7369179" cy="230906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3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F04CE-0548-E615-8E4F-76A8224D3452}"/>
              </a:ext>
            </a:extLst>
          </p:cNvPr>
          <p:cNvSpPr txBox="1"/>
          <p:nvPr/>
        </p:nvSpPr>
        <p:spPr>
          <a:xfrm>
            <a:off x="161364" y="178404"/>
            <a:ext cx="11134165" cy="873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Mapping 4:-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CDW_UAS_COURSE.txt        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CDW_UAS_D_COURSE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4E758A-22A9-4A72-792C-5D8693FD5CC3}"/>
              </a:ext>
            </a:extLst>
          </p:cNvPr>
          <p:cNvCxnSpPr/>
          <p:nvPr/>
        </p:nvCxnSpPr>
        <p:spPr>
          <a:xfrm>
            <a:off x="4401670" y="869576"/>
            <a:ext cx="222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260F7B-4B54-AAB7-C5D2-6324878A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02" y="2751715"/>
            <a:ext cx="10262127" cy="251280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61A16-2307-C716-7CD1-5161A23B37EB}"/>
              </a:ext>
            </a:extLst>
          </p:cNvPr>
          <p:cNvSpPr txBox="1"/>
          <p:nvPr/>
        </p:nvSpPr>
        <p:spPr>
          <a:xfrm>
            <a:off x="618198" y="1894755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58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F3B67-6225-4556-AA4C-3D8B17C808E5}"/>
              </a:ext>
            </a:extLst>
          </p:cNvPr>
          <p:cNvSpPr txBox="1"/>
          <p:nvPr/>
        </p:nvSpPr>
        <p:spPr>
          <a:xfrm>
            <a:off x="161364" y="178404"/>
            <a:ext cx="11134165" cy="873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Mapping 4:-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CDW_UAS_COURSE.txt        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CDW_UAS_D_COURSE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82DDA3-ABE2-4FFC-8E1B-64EFB7BD564D}"/>
              </a:ext>
            </a:extLst>
          </p:cNvPr>
          <p:cNvCxnSpPr/>
          <p:nvPr/>
        </p:nvCxnSpPr>
        <p:spPr>
          <a:xfrm>
            <a:off x="4401670" y="869576"/>
            <a:ext cx="222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D0D812-5D3F-4997-8FCB-1616260B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1441386"/>
            <a:ext cx="11017623" cy="397522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8484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281DEE-87E8-463A-92CE-D4EC1879FA54}"/>
              </a:ext>
            </a:extLst>
          </p:cNvPr>
          <p:cNvSpPr txBox="1"/>
          <p:nvPr/>
        </p:nvSpPr>
        <p:spPr>
          <a:xfrm>
            <a:off x="71718" y="0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4:-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AA5E9-0AE2-4ADC-9FE0-20BB9945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8" y="201373"/>
            <a:ext cx="8291278" cy="269009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6A6FE-A72D-4186-AE1A-8D7D3F7AE137}"/>
              </a:ext>
            </a:extLst>
          </p:cNvPr>
          <p:cNvSpPr txBox="1"/>
          <p:nvPr/>
        </p:nvSpPr>
        <p:spPr>
          <a:xfrm>
            <a:off x="71718" y="3200732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M4 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BA92F8-714A-42DF-BFC4-90B82E21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18" y="3428999"/>
            <a:ext cx="7978831" cy="288248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33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47137-AB76-2445-2312-F4D83878A46D}"/>
              </a:ext>
            </a:extLst>
          </p:cNvPr>
          <p:cNvSpPr txBox="1"/>
          <p:nvPr/>
        </p:nvSpPr>
        <p:spPr>
          <a:xfrm>
            <a:off x="618564" y="143768"/>
            <a:ext cx="108383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5:-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CDW_UAS_FACULTY.txt                                         CDW_UAS_D_FACULTY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963EE4-0970-120F-FFE8-FFF05750FBD3}"/>
              </a:ext>
            </a:extLst>
          </p:cNvPr>
          <p:cNvCxnSpPr/>
          <p:nvPr/>
        </p:nvCxnSpPr>
        <p:spPr>
          <a:xfrm>
            <a:off x="5280212" y="815789"/>
            <a:ext cx="217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FC2FE5-2B38-3454-05DB-5F32D194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8" y="3027680"/>
            <a:ext cx="10789204" cy="25298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0A5A0-B8DF-0906-3747-99908694A4BA}"/>
              </a:ext>
            </a:extLst>
          </p:cNvPr>
          <p:cNvSpPr txBox="1"/>
          <p:nvPr/>
        </p:nvSpPr>
        <p:spPr>
          <a:xfrm>
            <a:off x="618564" y="2148407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23CB-59B0-4C22-8489-040B17CAFD24}"/>
              </a:ext>
            </a:extLst>
          </p:cNvPr>
          <p:cNvSpPr txBox="1"/>
          <p:nvPr/>
        </p:nvSpPr>
        <p:spPr>
          <a:xfrm>
            <a:off x="3998260" y="537883"/>
            <a:ext cx="320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A9F9B-2A21-4E47-B116-BEAF911371E4}"/>
              </a:ext>
            </a:extLst>
          </p:cNvPr>
          <p:cNvSpPr txBox="1"/>
          <p:nvPr/>
        </p:nvSpPr>
        <p:spPr>
          <a:xfrm>
            <a:off x="1080247" y="2228671"/>
            <a:ext cx="10031506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purpose of our project is to  develop  an ETL process using Informatica Power Center to integrate University data from multiple sources into a centralized system for effective University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117455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A92DB2-9397-4E44-BD89-3D2B5DA793E1}"/>
              </a:ext>
            </a:extLst>
          </p:cNvPr>
          <p:cNvSpPr txBox="1"/>
          <p:nvPr/>
        </p:nvSpPr>
        <p:spPr>
          <a:xfrm>
            <a:off x="618564" y="143768"/>
            <a:ext cx="108383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5:-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CDW_UAS_FACULTY.txt                                         CDW_UAS_D_FACULTY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C52ED-E088-42F9-AF71-7817C4B0E71A}"/>
              </a:ext>
            </a:extLst>
          </p:cNvPr>
          <p:cNvCxnSpPr/>
          <p:nvPr/>
        </p:nvCxnSpPr>
        <p:spPr>
          <a:xfrm>
            <a:off x="5280212" y="815789"/>
            <a:ext cx="217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CB97E7-5D52-4B7C-8148-E9705138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4" y="1611923"/>
            <a:ext cx="11501719" cy="363415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42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FCA8A9-DC1F-458F-B919-B26E13F17193}"/>
              </a:ext>
            </a:extLst>
          </p:cNvPr>
          <p:cNvSpPr txBox="1"/>
          <p:nvPr/>
        </p:nvSpPr>
        <p:spPr>
          <a:xfrm>
            <a:off x="179294" y="277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5 :-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BC09B-13AD-4828-B427-B9AB1D5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497" y="443752"/>
            <a:ext cx="6576630" cy="192802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939E1-FE66-4169-9420-423CEDAD3EA5}"/>
              </a:ext>
            </a:extLst>
          </p:cNvPr>
          <p:cNvSpPr txBox="1"/>
          <p:nvPr/>
        </p:nvSpPr>
        <p:spPr>
          <a:xfrm>
            <a:off x="179294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M5 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8AE752-F779-43CD-8A24-A2AF6596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84" y="3509683"/>
            <a:ext cx="10990728" cy="313749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25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FA4C8-92D5-ABA0-8057-13A219B55FE9}"/>
              </a:ext>
            </a:extLst>
          </p:cNvPr>
          <p:cNvSpPr txBox="1"/>
          <p:nvPr/>
        </p:nvSpPr>
        <p:spPr>
          <a:xfrm>
            <a:off x="259977" y="323063"/>
            <a:ext cx="11053482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6 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RESULT_DETAILS_STUDENTS.csv          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CDW_STG_RESULT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CD92FF-3386-7F2A-5530-83AE34A33077}"/>
              </a:ext>
            </a:extLst>
          </p:cNvPr>
          <p:cNvCxnSpPr>
            <a:cxnSpLocks/>
          </p:cNvCxnSpPr>
          <p:nvPr/>
        </p:nvCxnSpPr>
        <p:spPr>
          <a:xfrm flipV="1">
            <a:off x="5531223" y="1013011"/>
            <a:ext cx="2268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C90F1E-8008-7DCF-F1DA-86F8A9B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" y="2768550"/>
            <a:ext cx="11703651" cy="338123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78463-F314-DA09-F8F0-164214B75899}"/>
              </a:ext>
            </a:extLst>
          </p:cNvPr>
          <p:cNvSpPr txBox="1"/>
          <p:nvPr/>
        </p:nvSpPr>
        <p:spPr>
          <a:xfrm>
            <a:off x="259977" y="1797157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7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B96EA-2CC2-4877-BA0B-369F8938ACC7}"/>
              </a:ext>
            </a:extLst>
          </p:cNvPr>
          <p:cNvSpPr txBox="1"/>
          <p:nvPr/>
        </p:nvSpPr>
        <p:spPr>
          <a:xfrm>
            <a:off x="259977" y="323063"/>
            <a:ext cx="11053482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6 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RESULT_DETAILS_STUDENTS.csv          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CDW_STG_RESULT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66F7ED-8411-4368-A106-16EE199EDFCD}"/>
              </a:ext>
            </a:extLst>
          </p:cNvPr>
          <p:cNvCxnSpPr>
            <a:cxnSpLocks/>
          </p:cNvCxnSpPr>
          <p:nvPr/>
        </p:nvCxnSpPr>
        <p:spPr>
          <a:xfrm flipV="1">
            <a:off x="5531223" y="1013011"/>
            <a:ext cx="2268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396175-737C-48AA-A56A-7C7EA13F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" y="1398493"/>
            <a:ext cx="10945906" cy="479475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393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65D4C0-6C30-4445-87B1-FA7468062858}"/>
              </a:ext>
            </a:extLst>
          </p:cNvPr>
          <p:cNvSpPr txBox="1"/>
          <p:nvPr/>
        </p:nvSpPr>
        <p:spPr>
          <a:xfrm>
            <a:off x="304800" y="215486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6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5A060-E2DF-437B-A62A-BEC39B2D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940854"/>
            <a:ext cx="9968753" cy="497629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92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85E42-5290-4D5A-BAC0-6690310E57D9}"/>
              </a:ext>
            </a:extLst>
          </p:cNvPr>
          <p:cNvSpPr txBox="1"/>
          <p:nvPr/>
        </p:nvSpPr>
        <p:spPr>
          <a:xfrm>
            <a:off x="143436" y="81016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M6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173F3-8422-42C4-9AAA-39A78BC4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797656"/>
            <a:ext cx="11304494" cy="526268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2E4EAF-1A71-90C1-158B-136CC8AAF0C5}"/>
              </a:ext>
            </a:extLst>
          </p:cNvPr>
          <p:cNvSpPr txBox="1"/>
          <p:nvPr/>
        </p:nvSpPr>
        <p:spPr>
          <a:xfrm>
            <a:off x="717177" y="81016"/>
            <a:ext cx="866887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7 :-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CDW_STG_RESULTS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D8A99D-7E50-5709-0A26-C8E049D3428C}"/>
              </a:ext>
            </a:extLst>
          </p:cNvPr>
          <p:cNvCxnSpPr/>
          <p:nvPr/>
        </p:nvCxnSpPr>
        <p:spPr>
          <a:xfrm>
            <a:off x="4607860" y="770964"/>
            <a:ext cx="1685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403205-E203-2462-E507-3E7F9874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19" y="2908049"/>
            <a:ext cx="9950961" cy="26041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8A908-83C0-4FC0-C2B8-1C0DA89E83CF}"/>
              </a:ext>
            </a:extLst>
          </p:cNvPr>
          <p:cNvSpPr txBox="1"/>
          <p:nvPr/>
        </p:nvSpPr>
        <p:spPr>
          <a:xfrm>
            <a:off x="717177" y="1914727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934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AFD3B-1883-4BBD-B609-2A3EF2401376}"/>
              </a:ext>
            </a:extLst>
          </p:cNvPr>
          <p:cNvSpPr txBox="1"/>
          <p:nvPr/>
        </p:nvSpPr>
        <p:spPr>
          <a:xfrm>
            <a:off x="717177" y="81016"/>
            <a:ext cx="866887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7 :-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CDW_STG_RESULTS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C6017E-1C79-49E8-B240-D14E8ABBED45}"/>
              </a:ext>
            </a:extLst>
          </p:cNvPr>
          <p:cNvCxnSpPr/>
          <p:nvPr/>
        </p:nvCxnSpPr>
        <p:spPr>
          <a:xfrm>
            <a:off x="4607860" y="770964"/>
            <a:ext cx="1685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0AD466-08EF-41A6-99BE-9B735AC1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12" y="1535266"/>
            <a:ext cx="9493623" cy="378746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405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A38F1-C7CB-4F55-BD38-B361FF20D9A9}"/>
              </a:ext>
            </a:extLst>
          </p:cNvPr>
          <p:cNvSpPr txBox="1"/>
          <p:nvPr/>
        </p:nvSpPr>
        <p:spPr>
          <a:xfrm>
            <a:off x="179294" y="72050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7 :-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69E77-71A9-43B8-B64D-9B4928B2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18" y="273423"/>
            <a:ext cx="3977985" cy="173751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B063B-FDB5-457E-ABB0-7131DC13F111}"/>
              </a:ext>
            </a:extLst>
          </p:cNvPr>
          <p:cNvSpPr txBox="1"/>
          <p:nvPr/>
        </p:nvSpPr>
        <p:spPr>
          <a:xfrm>
            <a:off x="71718" y="2371830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M7 :-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C782A-9063-43C5-B32F-E8643360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9" y="3162367"/>
            <a:ext cx="11519648" cy="24256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76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8CBE9-8064-DA41-FBDB-1AAD5207D202}"/>
              </a:ext>
            </a:extLst>
          </p:cNvPr>
          <p:cNvSpPr txBox="1"/>
          <p:nvPr/>
        </p:nvSpPr>
        <p:spPr>
          <a:xfrm>
            <a:off x="179294" y="116874"/>
            <a:ext cx="1160929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8  :-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                                        CDW_UAS_F_AGG_DATA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28814-6C0F-4CFD-E1C0-C063D2C53E0D}"/>
              </a:ext>
            </a:extLst>
          </p:cNvPr>
          <p:cNvCxnSpPr/>
          <p:nvPr/>
        </p:nvCxnSpPr>
        <p:spPr>
          <a:xfrm>
            <a:off x="5190565" y="779929"/>
            <a:ext cx="214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81D849-F7F4-E5B8-C90B-AC66F554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2393896"/>
            <a:ext cx="11449638" cy="317378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A832D-683C-7254-6CDD-6776B6EC30D1}"/>
              </a:ext>
            </a:extLst>
          </p:cNvPr>
          <p:cNvSpPr txBox="1"/>
          <p:nvPr/>
        </p:nvSpPr>
        <p:spPr>
          <a:xfrm>
            <a:off x="371181" y="1640407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Used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3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0E1D8-0F72-4FC2-BD43-FF345E2206E2}"/>
              </a:ext>
            </a:extLst>
          </p:cNvPr>
          <p:cNvSpPr txBox="1"/>
          <p:nvPr/>
        </p:nvSpPr>
        <p:spPr>
          <a:xfrm>
            <a:off x="4226859" y="376517"/>
            <a:ext cx="373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SOURCE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44093-8F2E-43C1-83AA-B2D200966AD7}"/>
              </a:ext>
            </a:extLst>
          </p:cNvPr>
          <p:cNvSpPr txBox="1"/>
          <p:nvPr/>
        </p:nvSpPr>
        <p:spPr>
          <a:xfrm>
            <a:off x="1299882" y="1622612"/>
            <a:ext cx="3836894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CDW_UAS_COURSE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CDW_UAS_D_COLLEGE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CDW_UAS_DEPARTMENT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CDW_UAS_FACULTY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CDW_UAS_Student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RESULT_DETAILS_STUDENTS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B7A42-7621-4D1E-9BB4-9A527266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45" y="1528680"/>
            <a:ext cx="6020322" cy="240050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452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E05D6-EF27-41A8-823B-CD3067C773BF}"/>
              </a:ext>
            </a:extLst>
          </p:cNvPr>
          <p:cNvSpPr txBox="1"/>
          <p:nvPr/>
        </p:nvSpPr>
        <p:spPr>
          <a:xfrm>
            <a:off x="179294" y="116874"/>
            <a:ext cx="1160929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8 :-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CDW_UAS_F_RESULTS                                        CDW_UAS_F_AGG_DATA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1CCFD8-606B-495B-BC36-8A2654F64DD1}"/>
              </a:ext>
            </a:extLst>
          </p:cNvPr>
          <p:cNvCxnSpPr/>
          <p:nvPr/>
        </p:nvCxnSpPr>
        <p:spPr>
          <a:xfrm>
            <a:off x="5190565" y="779929"/>
            <a:ext cx="214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7EB53F-4CB7-4D3B-B055-2948D7A3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604390"/>
            <a:ext cx="11456894" cy="364921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722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347A6A-1092-459D-BC0D-5DD736EB3D55}"/>
              </a:ext>
            </a:extLst>
          </p:cNvPr>
          <p:cNvSpPr txBox="1"/>
          <p:nvPr/>
        </p:nvSpPr>
        <p:spPr>
          <a:xfrm>
            <a:off x="0" y="537883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Iconize Mapping 8 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FDAE3-693D-4098-BBF8-49101CCC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7" y="1317811"/>
            <a:ext cx="10130117" cy="463475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000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DD984-CBE8-4E45-BA14-54ED6BA6E9E0}"/>
              </a:ext>
            </a:extLst>
          </p:cNvPr>
          <p:cNvSpPr txBox="1"/>
          <p:nvPr/>
        </p:nvSpPr>
        <p:spPr>
          <a:xfrm>
            <a:off x="313765" y="305133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M8 :-  Final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5D88E-3080-4A1F-9CDC-4AACFCA7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6" y="879721"/>
            <a:ext cx="11250706" cy="525992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815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2E6969-A2CC-4DC8-AF53-BAA432667978}"/>
              </a:ext>
            </a:extLst>
          </p:cNvPr>
          <p:cNvSpPr txBox="1"/>
          <p:nvPr/>
        </p:nvSpPr>
        <p:spPr>
          <a:xfrm>
            <a:off x="3160059" y="466166"/>
            <a:ext cx="5871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CONCLUSION</a:t>
            </a:r>
            <a:r>
              <a:rPr lang="en-US" sz="2500" dirty="0"/>
              <a:t>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0165B-BA53-450E-8A2E-3CD9CDA8E4C0}"/>
              </a:ext>
            </a:extLst>
          </p:cNvPr>
          <p:cNvSpPr txBox="1"/>
          <p:nvPr/>
        </p:nvSpPr>
        <p:spPr>
          <a:xfrm>
            <a:off x="1219200" y="1407459"/>
            <a:ext cx="1013908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As per the requirements I have successfully upload the source data into targets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As per the requirements I have clean the data and changed the formats of the sources by using multiple type of transformation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 have successfully calculated Total number of students passed for each Course in each College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 have successfully calculated Maximum Mark for each Course taught in each College.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37E99-042F-4438-8648-A986EB535C78}"/>
              </a:ext>
            </a:extLst>
          </p:cNvPr>
          <p:cNvSpPr txBox="1"/>
          <p:nvPr/>
        </p:nvSpPr>
        <p:spPr>
          <a:xfrm>
            <a:off x="3074894" y="2563906"/>
            <a:ext cx="7333130" cy="101566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0225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42293-7212-43E8-A0E3-8FBE88E54896}"/>
              </a:ext>
            </a:extLst>
          </p:cNvPr>
          <p:cNvSpPr txBox="1"/>
          <p:nvPr/>
        </p:nvSpPr>
        <p:spPr>
          <a:xfrm>
            <a:off x="403410" y="367553"/>
            <a:ext cx="289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CDW_UAS_COURSE :-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231F-67BE-433C-AE97-14DB7DE2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80" y="221970"/>
            <a:ext cx="7126110" cy="247640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02001-A4AD-4729-83D5-E60CABD35C9F}"/>
              </a:ext>
            </a:extLst>
          </p:cNvPr>
          <p:cNvSpPr txBox="1"/>
          <p:nvPr/>
        </p:nvSpPr>
        <p:spPr>
          <a:xfrm>
            <a:off x="403410" y="3307976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CDW_UAS_D_COLLEGE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FD7DD-8009-43D7-A539-A8B3208F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0" y="3716725"/>
            <a:ext cx="7126110" cy="249195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319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3107A-EBCE-400F-8BFC-3D0CC8D4B4D2}"/>
              </a:ext>
            </a:extLst>
          </p:cNvPr>
          <p:cNvSpPr txBox="1"/>
          <p:nvPr/>
        </p:nvSpPr>
        <p:spPr>
          <a:xfrm>
            <a:off x="421341" y="349623"/>
            <a:ext cx="32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CDW_UAS_DEPARTMENT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4F773-88BB-4BB4-9311-E6DA11DC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643" y="274312"/>
            <a:ext cx="6348010" cy="226333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F3961-5D29-4A90-96CA-AB88824D8902}"/>
              </a:ext>
            </a:extLst>
          </p:cNvPr>
          <p:cNvSpPr txBox="1"/>
          <p:nvPr/>
        </p:nvSpPr>
        <p:spPr>
          <a:xfrm>
            <a:off x="421341" y="3429000"/>
            <a:ext cx="281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CDW_UAS_FACULTY :-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89004-CA64-480D-BAFA-3F5AA643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43" y="2864286"/>
            <a:ext cx="6348010" cy="347376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2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DABA3-CEF4-4284-801E-B17391719E01}"/>
              </a:ext>
            </a:extLst>
          </p:cNvPr>
          <p:cNvSpPr txBox="1"/>
          <p:nvPr/>
        </p:nvSpPr>
        <p:spPr>
          <a:xfrm>
            <a:off x="434791" y="37351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CDW_UAS_Student</a:t>
            </a:r>
            <a:r>
              <a:rPr lang="en-US" dirty="0"/>
              <a:t>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A8811-6939-47C3-9395-A4CAC73A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71" y="558179"/>
            <a:ext cx="7433717" cy="226333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10923-3018-4551-8D7D-CC61C8B5DAC7}"/>
              </a:ext>
            </a:extLst>
          </p:cNvPr>
          <p:cNvSpPr txBox="1"/>
          <p:nvPr/>
        </p:nvSpPr>
        <p:spPr>
          <a:xfrm>
            <a:off x="457201" y="2919791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RESULT_DETAILS_STUDENTS:-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1CC6D-4C61-4565-B125-389B7F42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71" y="3715871"/>
            <a:ext cx="7559695" cy="294919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8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63200-3A18-435E-B526-326B5225AA39}"/>
              </a:ext>
            </a:extLst>
          </p:cNvPr>
          <p:cNvSpPr txBox="1"/>
          <p:nvPr/>
        </p:nvSpPr>
        <p:spPr>
          <a:xfrm>
            <a:off x="905436" y="1497105"/>
            <a:ext cx="11089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1:-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 Dimension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The Student dimension table </a:t>
            </a: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CDW_UAS_D_STUDENT_EFF_DATE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a Type – II  SCD table which contains all students’ information. The source file’s name is </a:t>
            </a:r>
            <a:r>
              <a:rPr lang="en-US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CDW_UAS_student.csv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The source sends the file on a daily basis. History of the students’ needs to be maintained in the table.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A89FF-B73F-4901-9518-54B208F3D026}"/>
              </a:ext>
            </a:extLst>
          </p:cNvPr>
          <p:cNvSpPr txBox="1"/>
          <p:nvPr/>
        </p:nvSpPr>
        <p:spPr>
          <a:xfrm>
            <a:off x="770966" y="3962070"/>
            <a:ext cx="11089340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2:-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College Dimension -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College dimension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CDW_UAS_D_COLLEGE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a Type – I SCD which contains all college details.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is added to this table, only when a new college is being opened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So, the load schedule would be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 demand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The source file’s name is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CDW_UAS_COLLEGE.txt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it is pipe (|) delimited. The table is updated/ inserted for old/ new branches respectively and no history is maintained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7D53A-2FEF-4207-916F-71A6DA226079}"/>
              </a:ext>
            </a:extLst>
          </p:cNvPr>
          <p:cNvSpPr txBox="1"/>
          <p:nvPr/>
        </p:nvSpPr>
        <p:spPr>
          <a:xfrm>
            <a:off x="3783106" y="412377"/>
            <a:ext cx="398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9454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D88EB-89BC-4D8B-9F3C-5E12EDAABB1A}"/>
              </a:ext>
            </a:extLst>
          </p:cNvPr>
          <p:cNvSpPr txBox="1"/>
          <p:nvPr/>
        </p:nvSpPr>
        <p:spPr>
          <a:xfrm>
            <a:off x="551330" y="289679"/>
            <a:ext cx="11089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3:-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Dimension -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Department dimension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CDW_UAS_D_DEPARTMENT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a Type – I SCD table which contains all the departments’ information. The source file’s name is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CDW_UAS_DEPARTMENT.txt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it is pipe (|) delimited. The table is updated/inserted for old/new suppliers respectively on a daily basis and no history is maintained.</a:t>
            </a:r>
            <a:endParaRPr lang="en-US" sz="2400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9F51D-8E6A-40B2-A9EB-EDC43A8BAA85}"/>
              </a:ext>
            </a:extLst>
          </p:cNvPr>
          <p:cNvSpPr txBox="1"/>
          <p:nvPr/>
        </p:nvSpPr>
        <p:spPr>
          <a:xfrm>
            <a:off x="407895" y="3429000"/>
            <a:ext cx="11089340" cy="31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Requirement 4:-</a:t>
            </a:r>
          </a:p>
          <a:p>
            <a:pPr marL="342900" marR="73025" lvl="0" indent="-342900" algn="just">
              <a:lnSpc>
                <a:spcPct val="150000"/>
              </a:lnSpc>
              <a:spcBef>
                <a:spcPts val="13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Course Dimension -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course dimension table </a:t>
            </a:r>
            <a:r>
              <a:rPr lang="en-US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CDW_UAS_D_COURSE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a Type – I SCD which contains all course information. The source file’s name is 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CDW_UAS_COURSE.txt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it is comma (,) delimited. This table is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 on the Department table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 the Department Id. The department table must contain the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respective department information before loading course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table. The table is updated/inserted for old/new products respectively on a daily basis and no history is maintained.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9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221</TotalTime>
  <Words>1162</Words>
  <Application>Microsoft Office PowerPoint</Application>
  <PresentationFormat>Widescreen</PresentationFormat>
  <Paragraphs>109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Bodoni MT</vt:lpstr>
      <vt:lpstr>Bookman Old Style</vt:lpstr>
      <vt:lpstr>Rockwell</vt:lpstr>
      <vt:lpstr>Symbol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Hajra</dc:creator>
  <cp:lastModifiedBy>Kumar, Gulshan (Contractor)</cp:lastModifiedBy>
  <cp:revision>7</cp:revision>
  <dcterms:created xsi:type="dcterms:W3CDTF">2024-03-24T07:59:39Z</dcterms:created>
  <dcterms:modified xsi:type="dcterms:W3CDTF">2024-03-27T17:33:55Z</dcterms:modified>
</cp:coreProperties>
</file>